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Google Sans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GoogleSans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italic.fntdata"/><Relationship Id="rId25" Type="http://schemas.openxmlformats.org/officeDocument/2006/relationships/font" Target="fonts/GoogleSansMedium-bold.fntdata"/><Relationship Id="rId27" Type="http://schemas.openxmlformats.org/officeDocument/2006/relationships/font" Target="fonts/Google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e716936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e71693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846ed9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846ed9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a560eae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a560eae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846ed92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846ed92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a560eae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a560eae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e751712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e751712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a560ea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a560ea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 a todos y todas, bienvenidos a esta sesión gratuita y en vivo para aprender a crear tu primer agente inteligente con Python.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d9a1625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d9a162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 a todos y todas, bienvenidos a esta sesión gratuita y en vivo para aprender a crear tu primer agente inteligente con Python.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TEMA: ...</a:t>
            </a:r>
            <a:endParaRPr b="1"/>
          </a:p>
        </p:txBody>
      </p:sp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TEMA: ...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1938750"/>
            <a:ext cx="6144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987975"/>
            <a:ext cx="7904100" cy="3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Arrancamos la sesión con una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presentación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… 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📊💜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 daremos un vistazo a ...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revisaremos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las ... y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rgbClr val="E8E7E3"/>
                </a:solidFill>
              </a:rPr>
              <a:t>📊💜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Por último, iremos a breakout rooms para hacer un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reto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...</a:t>
            </a:r>
            <a:r>
              <a:rPr b="1" lang="en" sz="1800">
                <a:solidFill>
                  <a:srgbClr val="E8E7E3"/>
                </a:solidFill>
              </a:rPr>
              <a:t>📊💜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con ...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1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6:40 - 7:10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Presentación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...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7:10 - 8:10  PM Notebook: 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8:10 - 8:25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8:25 - 9:25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...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9:25 - 9:30 PM</a:t>
            </a:r>
            <a:r>
              <a:rPr b="1" lang="en" sz="21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Conclusiones.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3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1500000" y="1655400"/>
            <a:ext cx="6144000" cy="18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Presentación: </a:t>
            </a:r>
            <a:endParaRPr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[aqui]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/>
        </p:nvSpPr>
        <p:spPr>
          <a:xfrm>
            <a:off x="1500000" y="1411050"/>
            <a:ext cx="61440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</a:t>
            </a:r>
            <a:r>
              <a:rPr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[aqui]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/>
        </p:nvSpPr>
        <p:spPr>
          <a:xfrm>
            <a:off x="1500000" y="1841250"/>
            <a:ext cx="61440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/>
        </p:nvSpPr>
        <p:spPr>
          <a:xfrm>
            <a:off x="1500000" y="1646250"/>
            <a:ext cx="6144000" cy="18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[aqui]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